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370" autoAdjust="0"/>
  </p:normalViewPr>
  <p:slideViewPr>
    <p:cSldViewPr>
      <p:cViewPr varScale="1">
        <p:scale>
          <a:sx n="80" d="100"/>
          <a:sy n="80" d="100"/>
        </p:scale>
        <p:origin x="-16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2" name="副标题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F3A4F5-5EF9-4D0A-8D77-6B647C083D72}" type="datetimeFigureOut">
              <a:rPr lang="zh-CN" altLang="en-US" smtClean="0"/>
              <a:t>2013/11/21</a:t>
            </a:fld>
            <a:endParaRPr lang="zh-CN" altLang="en-US"/>
          </a:p>
        </p:txBody>
      </p:sp>
      <p:sp>
        <p:nvSpPr>
          <p:cNvPr id="20" name="页脚占位符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E7CE62-1294-4091-AB9F-913D514613F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F3A4F5-5EF9-4D0A-8D77-6B647C083D72}" type="datetimeFigureOut">
              <a:rPr lang="zh-CN" altLang="en-US" smtClean="0"/>
              <a:t>2013/11/21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E7CE62-1294-4091-AB9F-913D514613F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F3A4F5-5EF9-4D0A-8D77-6B647C083D72}" type="datetimeFigureOut">
              <a:rPr lang="zh-CN" altLang="en-US" smtClean="0"/>
              <a:t>2013/11/21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E7CE62-1294-4091-AB9F-913D514613F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F3A4F5-5EF9-4D0A-8D77-6B647C083D72}" type="datetimeFigureOut">
              <a:rPr lang="zh-CN" altLang="en-US" smtClean="0"/>
              <a:t>2013/11/21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E7CE62-1294-4091-AB9F-913D514613F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F3A4F5-5EF9-4D0A-8D77-6B647C083D72}" type="datetimeFigureOut">
              <a:rPr lang="zh-CN" altLang="en-US" smtClean="0"/>
              <a:t>2013/11/21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E7CE62-1294-4091-AB9F-913D514613F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F3A4F5-5EF9-4D0A-8D77-6B647C083D72}" type="datetimeFigureOut">
              <a:rPr lang="zh-CN" altLang="en-US" smtClean="0"/>
              <a:t>2013/11/21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E7CE62-1294-4091-AB9F-913D514613F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F3A4F5-5EF9-4D0A-8D77-6B647C083D72}" type="datetimeFigureOut">
              <a:rPr lang="zh-CN" altLang="en-US" smtClean="0"/>
              <a:t>2013/11/21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E7CE62-1294-4091-AB9F-913D514613F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F3A4F5-5EF9-4D0A-8D77-6B647C083D72}" type="datetimeFigureOut">
              <a:rPr lang="zh-CN" altLang="en-US" smtClean="0"/>
              <a:t>2013/11/21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E7CE62-1294-4091-AB9F-913D514613F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F3A4F5-5EF9-4D0A-8D77-6B647C083D72}" type="datetimeFigureOut">
              <a:rPr lang="zh-CN" altLang="en-US" smtClean="0"/>
              <a:t>2013/11/21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E7CE62-1294-4091-AB9F-913D514613F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F3A4F5-5EF9-4D0A-8D77-6B647C083D72}" type="datetimeFigureOut">
              <a:rPr lang="zh-CN" altLang="en-US" smtClean="0"/>
              <a:t>2013/11/21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E7CE62-1294-4091-AB9F-913D514613F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F3A4F5-5EF9-4D0A-8D77-6B647C083D72}" type="datetimeFigureOut">
              <a:rPr lang="zh-CN" altLang="en-US" smtClean="0"/>
              <a:t>2013/11/21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E7CE62-1294-4091-AB9F-913D514613F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9" name="流程图: 过程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流程图: 过程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饼形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同心圆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标题占位符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24" name="日期占位符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6F3A4F5-5EF9-4D0A-8D77-6B647C083D72}" type="datetimeFigureOut">
              <a:rPr lang="zh-CN" altLang="en-US" smtClean="0"/>
              <a:t>2013/11/21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7E7CE62-1294-4091-AB9F-913D514613F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779912" y="1628800"/>
            <a:ext cx="2016224" cy="752104"/>
          </a:xfrm>
        </p:spPr>
        <p:txBody>
          <a:bodyPr/>
          <a:lstStyle/>
          <a:p>
            <a:r>
              <a:rPr lang="en-US" altLang="zh-CN" dirty="0" smtClean="0"/>
              <a:t>Iterator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1784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35608" y="332656"/>
            <a:ext cx="7498080" cy="5915744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/>
              <a:t>iterator is an object that traverse a container, like string or lists.</a:t>
            </a:r>
          </a:p>
          <a:p>
            <a:r>
              <a:rPr lang="en-US" altLang="zh-CN" dirty="0" smtClean="0"/>
              <a:t>The most fundamental methods provided by an iterator are </a:t>
            </a:r>
            <a:r>
              <a:rPr lang="en-US" altLang="zh-CN" dirty="0" err="1" smtClean="0"/>
              <a:t>hasNext</a:t>
            </a:r>
            <a:r>
              <a:rPr lang="en-US" altLang="zh-CN" dirty="0" smtClean="0"/>
              <a:t>(), which returns a boolean value indicating whether the container has more elements or not, and next(), which returns an element in that container, and then move to the next.</a:t>
            </a:r>
          </a:p>
          <a:p>
            <a:r>
              <a:rPr lang="en-US" altLang="zh-CN" dirty="0" smtClean="0"/>
              <a:t>Java has a built-in iterator class and many classes, like </a:t>
            </a:r>
            <a:r>
              <a:rPr lang="en-US" altLang="zh-CN" dirty="0" err="1" smtClean="0"/>
              <a:t>arrayList</a:t>
            </a:r>
            <a:r>
              <a:rPr lang="en-US" altLang="zh-CN" dirty="0" smtClean="0"/>
              <a:t>, have an associated iterator.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5645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0609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Loop through a list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35608" y="1124744"/>
            <a:ext cx="7498080" cy="5123656"/>
          </a:xfrm>
        </p:spPr>
        <p:txBody>
          <a:bodyPr/>
          <a:lstStyle/>
          <a:p>
            <a:r>
              <a:rPr lang="en-US" altLang="zh-CN" sz="2800" dirty="0" smtClean="0"/>
              <a:t>Java provides a simpler way to loop through a list, the for each loop</a:t>
            </a:r>
          </a:p>
          <a:p>
            <a:r>
              <a:rPr lang="en-US" altLang="zh-CN" sz="2800" dirty="0" smtClean="0"/>
              <a:t>The common usage is like </a:t>
            </a:r>
          </a:p>
          <a:p>
            <a:pPr marL="82296" indent="0">
              <a:buNone/>
            </a:pPr>
            <a:r>
              <a:rPr lang="en-US" altLang="zh-CN" sz="2800" dirty="0"/>
              <a:t>	</a:t>
            </a:r>
            <a:r>
              <a:rPr lang="en-US" altLang="zh-CN" sz="2800" dirty="0" smtClean="0"/>
              <a:t>for(</a:t>
            </a:r>
            <a:r>
              <a:rPr lang="en-US" altLang="zh-CN" sz="2800" dirty="0" err="1" smtClean="0"/>
              <a:t>datatype</a:t>
            </a:r>
            <a:r>
              <a:rPr lang="en-US" altLang="zh-CN" sz="2800" dirty="0" smtClean="0"/>
              <a:t> element: list){</a:t>
            </a:r>
          </a:p>
          <a:p>
            <a:pPr marL="82296" indent="0">
              <a:buNone/>
            </a:pPr>
            <a:r>
              <a:rPr lang="en-US" altLang="zh-CN" sz="2800" dirty="0"/>
              <a:t>	</a:t>
            </a:r>
            <a:r>
              <a:rPr lang="en-US" altLang="zh-CN" sz="2800" dirty="0" smtClean="0"/>
              <a:t>	(loop body)</a:t>
            </a:r>
          </a:p>
          <a:p>
            <a:pPr marL="82296" indent="0">
              <a:buNone/>
            </a:pPr>
            <a:r>
              <a:rPr lang="en-US" altLang="zh-CN" sz="2800" dirty="0"/>
              <a:t>	</a:t>
            </a:r>
            <a:r>
              <a:rPr lang="en-US" altLang="zh-CN" sz="2800" dirty="0" smtClean="0"/>
              <a:t>}</a:t>
            </a:r>
          </a:p>
          <a:p>
            <a:r>
              <a:rPr lang="en-US" altLang="zh-CN" dirty="0" smtClean="0"/>
              <a:t>Useful info:</a:t>
            </a:r>
          </a:p>
          <a:p>
            <a:pPr marL="82296" indent="0">
              <a:buNone/>
            </a:pPr>
            <a:r>
              <a:rPr lang="en-US" altLang="zh-CN" dirty="0"/>
              <a:t>http://docs.oracle.com/javase/1.5.0/docs/guide/language/foreach.html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6394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29</TotalTime>
  <Words>101</Words>
  <Application>Microsoft Office PowerPoint</Application>
  <PresentationFormat>全屏显示(4:3)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夏至</vt:lpstr>
      <vt:lpstr>Iterator</vt:lpstr>
      <vt:lpstr>PowerPoint 演示文稿</vt:lpstr>
      <vt:lpstr>Loop through a list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Iterator</dc:title>
  <dc:creator>Andy</dc:creator>
  <cp:lastModifiedBy>Andy</cp:lastModifiedBy>
  <cp:revision>3</cp:revision>
  <dcterms:created xsi:type="dcterms:W3CDTF">2013-11-22T04:10:07Z</dcterms:created>
  <dcterms:modified xsi:type="dcterms:W3CDTF">2013-11-22T04:39:27Z</dcterms:modified>
</cp:coreProperties>
</file>